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72" r:id="rId58"/>
    <p:sldId id="373" r:id="rId59"/>
    <p:sldId id="353" r:id="rId60"/>
    <p:sldId id="368" r:id="rId61"/>
    <p:sldId id="375" r:id="rId62"/>
    <p:sldId id="377" r:id="rId63"/>
    <p:sldId id="378" r:id="rId64"/>
    <p:sldId id="379" r:id="rId65"/>
    <p:sldId id="376" r:id="rId66"/>
    <p:sldId id="361" r:id="rId67"/>
    <p:sldId id="369" r:id="rId68"/>
    <p:sldId id="370" r:id="rId69"/>
    <p:sldId id="362" r:id="rId70"/>
    <p:sldId id="371" r:id="rId71"/>
    <p:sldId id="380" r:id="rId72"/>
    <p:sldId id="365" r:id="rId73"/>
    <p:sldId id="366" r:id="rId74"/>
    <p:sldId id="354" r:id="rId75"/>
    <p:sldId id="355" r:id="rId76"/>
    <p:sldId id="357" r:id="rId77"/>
    <p:sldId id="374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882152" y="137833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(Count-predicter)/predicted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89648" y="300317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6376" y="300317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505688" y="4059936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0F2E4F-8EA8-4DF5-8AB1-72312695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930" y="815326"/>
            <a:ext cx="5925912" cy="44444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B17FD5-BE25-4CE7-9307-1E14D06E8C80}"/>
              </a:ext>
            </a:extLst>
          </p:cNvPr>
          <p:cNvCxnSpPr>
            <a:cxnSpLocks/>
          </p:cNvCxnSpPr>
          <p:nvPr/>
        </p:nvCxnSpPr>
        <p:spPr>
          <a:xfrm flipH="1">
            <a:off x="1165860" y="3840480"/>
            <a:ext cx="4732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45A83A-E730-46AE-8DD0-28CC57CC85D2}"/>
              </a:ext>
            </a:extLst>
          </p:cNvPr>
          <p:cNvCxnSpPr>
            <a:cxnSpLocks/>
          </p:cNvCxnSpPr>
          <p:nvPr/>
        </p:nvCxnSpPr>
        <p:spPr>
          <a:xfrm>
            <a:off x="6822141" y="456599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555187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27094</TotalTime>
  <Words>1353</Words>
  <Application>Microsoft Office PowerPoint</Application>
  <PresentationFormat>宽屏</PresentationFormat>
  <Paragraphs>421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2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29</cp:revision>
  <dcterms:created xsi:type="dcterms:W3CDTF">2022-06-21T02:36:11Z</dcterms:created>
  <dcterms:modified xsi:type="dcterms:W3CDTF">2022-10-29T00:36:58Z</dcterms:modified>
</cp:coreProperties>
</file>